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35112960" cy="19751040"/>
  <p:notesSz cx="19751040" cy="3511296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2023편지쓰기공모전_강의ppt</dc:title>
  <dc:subject>Presentation</dc:subject>
  <dc:creator>mangoboard.net_26676323</dc:creator>
  <cp:lastModifiedBy>mangoboard.net_26676323</cp:lastModifiedBy>
  <cp:revision>1</cp:revision>
  <dcterms:created xsi:type="dcterms:W3CDTF">2023-05-23T06:01:08Z</dcterms:created>
  <dcterms:modified xsi:type="dcterms:W3CDTF">2023-05-23T06:01:08Z</dcterms:modified>
</cp:coreProperties>
</file>